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3"/>
  </p:notesMasterIdLst>
  <p:sldIdLst>
    <p:sldId id="294" r:id="rId2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C845B"/>
    <a:srgbClr val="C4C4C4"/>
    <a:srgbClr val="E57041"/>
    <a:srgbClr val="DC5B28"/>
    <a:srgbClr val="D17B31"/>
    <a:srgbClr val="D5CEBF"/>
    <a:srgbClr val="BD5427"/>
    <a:srgbClr val="B85927"/>
    <a:srgbClr val="625043"/>
    <a:srgbClr val="9C8364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2075" autoAdjust="0"/>
    <p:restoredTop sz="92571" autoAdjust="0"/>
  </p:normalViewPr>
  <p:slideViewPr>
    <p:cSldViewPr>
      <p:cViewPr>
        <p:scale>
          <a:sx n="100" d="100"/>
          <a:sy n="100" d="100"/>
        </p:scale>
        <p:origin x="-816" y="-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023E1-88F2-4F07-B1F0-6A1D60D90D17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1538"/>
            <a:ext cx="5438775" cy="44354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F3257-431D-452E-8F29-C3A76F0D2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5302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4517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6490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846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4056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50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6400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052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48452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4569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8839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3040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6917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0" y="457200"/>
            <a:ext cx="708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Lesson Question:</a:t>
            </a:r>
          </a:p>
          <a:p>
            <a:r>
              <a:rPr lang="en-GB" sz="2800" dirty="0" smtClean="0"/>
              <a:t>How would we like to be treated?</a:t>
            </a:r>
            <a:endParaRPr lang="en-GB" sz="2800" dirty="0"/>
          </a:p>
        </p:txBody>
      </p:sp>
      <p:pic>
        <p:nvPicPr>
          <p:cNvPr id="11" name="Picture 10" descr="Emoticon with laughing face"/>
          <p:cNvPicPr/>
          <p:nvPr/>
        </p:nvPicPr>
        <p:blipFill rotWithShape="1">
          <a:blip r:embed="rId4">
            <a:extLst>
              <a:ext uri="{28A0092B-C50C-407E-A947-70E740481C1C}">
                <a14:useLocalDpi xmlns:lc="http://schemas.openxmlformats.org/drawingml/2006/lockedCanvas" xmlns:a14="http://schemas.microsoft.com/office/drawing/2010/main" xmlns:pic="http://schemas.openxmlformats.org/drawingml/2006/picture" xmlns:a="http://schemas.openxmlformats.org/drawingml/2006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r="http://schemas.openxmlformats.org/officeDocument/2006/relationships" xmlns:o="urn:schemas-microsoft-com:office:office" xmlns:mc="http://schemas.openxmlformats.org/markup-compatibility/2006" xmlns:wpc="http://schemas.microsoft.com/office/word/2010/wordprocessingCanvas" xmlns="" xmlns:p="http://schemas.openxmlformats.org/presentationml/2006/main" xmlns:mv="urn:schemas-microsoft-com:mac:vml" val="0"/>
              </a:ext>
            </a:extLst>
          </a:blip>
          <a:srcRect l="15484" t="10967" r="10968" b="10967"/>
          <a:stretch/>
        </p:blipFill>
        <p:spPr bwMode="auto">
          <a:xfrm>
            <a:off x="762000" y="1600200"/>
            <a:ext cx="2005001" cy="2133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lc="http://schemas.openxmlformats.org/drawingml/2006/lockedCanvas" xmlns:a14="http://schemas.microsoft.com/office/drawing/2010/main" xmlns:pic="http://schemas.openxmlformats.org/drawingml/2006/picture" xmlns:a="http://schemas.openxmlformats.org/drawingml/2006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r="http://schemas.openxmlformats.org/officeDocument/2006/relationships" xmlns:o="urn:schemas-microsoft-com:office:office" xmlns:mc="http://schemas.openxmlformats.org/markup-compatibility/2006" xmlns:wpc="http://schemas.microsoft.com/office/word/2010/wordprocessingCanvas" xmlns="" xmlns:p="http://schemas.openxmlformats.org/presentationml/2006/main" xmlns:mv="urn:schemas-microsoft-com:mac:vml"/>
            </a:ext>
          </a:extLst>
        </p:spPr>
      </p:pic>
      <p:pic>
        <p:nvPicPr>
          <p:cNvPr id="12" name="Picture 11" descr="doctors,emoticons,face masks,faces,masks,medical,medicine,nurses,smiley,smiley face,smiley faces,smileys,smilie,smilie face,smilie faces,smilies,smily,smily face,smily faces,symbols"/>
          <p:cNvPicPr/>
          <p:nvPr/>
        </p:nvPicPr>
        <p:blipFill>
          <a:blip r:embed="rId5">
            <a:extLst>
              <a:ext uri="{28A0092B-C50C-407E-A947-70E740481C1C}">
                <a14:useLocalDpi xmlns:lc="http://schemas.openxmlformats.org/drawingml/2006/lockedCanvas" xmlns:a14="http://schemas.microsoft.com/office/drawing/2010/main" xmlns:pic="http://schemas.openxmlformats.org/drawingml/2006/picture" xmlns:a="http://schemas.openxmlformats.org/drawingml/2006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r="http://schemas.openxmlformats.org/officeDocument/2006/relationships" xmlns:o="urn:schemas-microsoft-com:office:office" xmlns:mc="http://schemas.openxmlformats.org/markup-compatibility/2006" xmlns:wpc="http://schemas.microsoft.com/office/word/2010/wordprocessingCanvas" xmlns="" xmlns:p="http://schemas.openxmlformats.org/presentationml/2006/main" xmlns:mv="urn:schemas-microsoft-com:mac:vml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600200"/>
            <a:ext cx="2133600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clipped images,cropped images,cropped pictures,depressed,emoticons,emotions,faces,frowning,frowns,PNG,sad,sad face,sad faces,smiley,smiley face,smiley faces,smileys,smilie,smilie face,smilie faces,smilies,smily,smily face,smily faces,symbols,transparent background,unhappy face,unhappy faces"/>
          <p:cNvPicPr/>
          <p:nvPr/>
        </p:nvPicPr>
        <p:blipFill rotWithShape="1">
          <a:blip r:embed="rId6">
            <a:extLst>
              <a:ext uri="{28A0092B-C50C-407E-A947-70E740481C1C}">
                <a14:useLocalDpi xmlns:lc="http://schemas.openxmlformats.org/drawingml/2006/lockedCanvas" xmlns:a14="http://schemas.microsoft.com/office/drawing/2010/main" xmlns:pic="http://schemas.openxmlformats.org/drawingml/2006/picture" xmlns:a="http://schemas.openxmlformats.org/drawingml/2006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r="http://schemas.openxmlformats.org/officeDocument/2006/relationships" xmlns:o="urn:schemas-microsoft-com:office:office" xmlns:mc="http://schemas.openxmlformats.org/markup-compatibility/2006" xmlns:wpc="http://schemas.microsoft.com/office/word/2010/wordprocessingCanvas" xmlns="" xmlns:p="http://schemas.openxmlformats.org/presentationml/2006/main" xmlns:mv="urn:schemas-microsoft-com:mac:vml" val="0"/>
              </a:ext>
            </a:extLst>
          </a:blip>
          <a:srcRect l="25000" t="25417" r="27084" b="25833"/>
          <a:stretch/>
        </p:blipFill>
        <p:spPr bwMode="auto">
          <a:xfrm>
            <a:off x="2438400" y="3886200"/>
            <a:ext cx="2102677" cy="2133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lc="http://schemas.openxmlformats.org/drawingml/2006/lockedCanvas" xmlns:a14="http://schemas.microsoft.com/office/drawing/2010/main" xmlns:pic="http://schemas.openxmlformats.org/drawingml/2006/picture" xmlns:a="http://schemas.openxmlformats.org/drawingml/2006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r="http://schemas.openxmlformats.org/officeDocument/2006/relationships" xmlns:o="urn:schemas-microsoft-com:office:office" xmlns:mc="http://schemas.openxmlformats.org/markup-compatibility/2006" xmlns:wpc="http://schemas.microsoft.com/office/word/2010/wordprocessingCanvas" xmlns="" xmlns:p="http://schemas.openxmlformats.org/presentationml/2006/main" xmlns:mv="urn:schemas-microsoft-com:mac:vml"/>
            </a:ext>
          </a:extLst>
        </p:spPr>
      </p:pic>
      <p:pic>
        <p:nvPicPr>
          <p:cNvPr id="16" name="Picture 15" descr="anger,disapprovals,disapproves,emoticons,emotions,faces,mad,smiley,smiley face,smiley faces,smileys,smilie,smilie face,smilie faces,smilies,smily,smily face,smily faces,symbols,thumbs down"/>
          <p:cNvPicPr/>
          <p:nvPr/>
        </p:nvPicPr>
        <p:blipFill>
          <a:blip r:embed="rId7">
            <a:extLst>
              <a:ext uri="{28A0092B-C50C-407E-A947-70E740481C1C}">
                <a14:useLocalDpi xmlns:lc="http://schemas.openxmlformats.org/drawingml/2006/lockedCanvas" xmlns:a14="http://schemas.microsoft.com/office/drawing/2010/main" xmlns:pic="http://schemas.openxmlformats.org/drawingml/2006/picture" xmlns:a="http://schemas.openxmlformats.org/drawingml/2006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r="http://schemas.openxmlformats.org/officeDocument/2006/relationships" xmlns:o="urn:schemas-microsoft-com:office:office" xmlns:mc="http://schemas.openxmlformats.org/markup-compatibility/2006" xmlns:wpc="http://schemas.microsoft.com/office/word/2010/wordprocessingCanvas" xmlns="" xmlns:p="http://schemas.openxmlformats.org/presentationml/2006/main" xmlns:mv="urn:schemas-microsoft-com:mac:vml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886200"/>
            <a:ext cx="2133600" cy="213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/>
          <p:cNvSpPr txBox="1"/>
          <p:nvPr/>
        </p:nvSpPr>
        <p:spPr>
          <a:xfrm>
            <a:off x="2201115" y="1752600"/>
            <a:ext cx="1989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Happy</a:t>
            </a:r>
            <a:endParaRPr lang="en-GB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1752600"/>
            <a:ext cx="1989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Safe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058115" y="5334000"/>
            <a:ext cx="1989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Upset</a:t>
            </a:r>
            <a:endParaRPr lang="en-GB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249115" y="5334000"/>
            <a:ext cx="1989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Angry</a:t>
            </a:r>
            <a:endParaRPr lang="en-GB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304800" y="6096000"/>
            <a:ext cx="845820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How would you feel if </a:t>
            </a:r>
            <a:r>
              <a:rPr lang="en-GB" sz="2800" smtClean="0">
                <a:solidFill>
                  <a:srgbClr val="EC845B"/>
                </a:solidFill>
              </a:rPr>
              <a:t>…</a:t>
            </a:r>
            <a:r>
              <a:rPr lang="en-GB" sz="2800" smtClean="0">
                <a:solidFill>
                  <a:srgbClr val="EC845B"/>
                </a:solidFill>
              </a:rPr>
              <a:t> ?</a:t>
            </a:r>
            <a:endParaRPr lang="en-GB" sz="2800" dirty="0">
              <a:solidFill>
                <a:srgbClr val="EC845B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2098</TotalTime>
  <Words>23</Words>
  <Application>Microsoft Macintosh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Abigail Betts</dc:creator>
  <cp:lastModifiedBy>Deirdre Bruce-Brand</cp:lastModifiedBy>
  <cp:revision>317</cp:revision>
  <dcterms:created xsi:type="dcterms:W3CDTF">2014-05-08T22:28:57Z</dcterms:created>
  <dcterms:modified xsi:type="dcterms:W3CDTF">2014-05-08T22:42:44Z</dcterms:modified>
</cp:coreProperties>
</file>