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9"/>
  </p:notesMasterIdLst>
  <p:sldIdLst>
    <p:sldId id="294" r:id="rId2"/>
    <p:sldId id="295" r:id="rId3"/>
    <p:sldId id="296" r:id="rId4"/>
    <p:sldId id="300" r:id="rId5"/>
    <p:sldId id="301" r:id="rId6"/>
    <p:sldId id="302" r:id="rId7"/>
    <p:sldId id="303" r:id="rId8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C845B"/>
    <a:srgbClr val="C4C4C4"/>
    <a:srgbClr val="E57041"/>
    <a:srgbClr val="DC5B28"/>
    <a:srgbClr val="D17B31"/>
    <a:srgbClr val="D5CEBF"/>
    <a:srgbClr val="BD5427"/>
    <a:srgbClr val="B85927"/>
    <a:srgbClr val="625043"/>
    <a:srgbClr val="9C8364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2075" autoAdjust="0"/>
    <p:restoredTop sz="92571" autoAdjust="0"/>
  </p:normalViewPr>
  <p:slideViewPr>
    <p:cSldViewPr>
      <p:cViewPr>
        <p:scale>
          <a:sx n="100" d="100"/>
          <a:sy n="100" d="100"/>
        </p:scale>
        <p:origin x="-816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23E1-88F2-4F07-B1F0-6A1D60D90D17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F3257-431D-452E-8F29-C3A76F0D2D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302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F3257-431D-452E-8F29-C3A76F0D2D6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517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490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46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056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0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400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2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845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569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839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040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0D781-4DB8-49D7-80E6-4B4E8602E9BB}" type="datetimeFigureOut">
              <a:rPr lang="en-GB" smtClean="0"/>
              <a:pPr/>
              <a:t>5/10/14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1C8A5-0199-4325-A5E2-4CC0FE697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1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457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Lesson Question:</a:t>
            </a:r>
          </a:p>
          <a:p>
            <a:r>
              <a:rPr lang="en-GB" sz="2800" dirty="0" smtClean="0"/>
              <a:t>Why is it so important that children learn?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2819400"/>
            <a:ext cx="71628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What if you were in charge?</a:t>
            </a:r>
          </a:p>
          <a:p>
            <a:pPr algn="ctr"/>
            <a:endParaRPr lang="en-GB" sz="2800" dirty="0" smtClean="0">
              <a:solidFill>
                <a:srgbClr val="EC845B"/>
              </a:solidFill>
            </a:endParaRPr>
          </a:p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Look at the pictures.</a:t>
            </a:r>
          </a:p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Choose the one you would work on.</a:t>
            </a:r>
            <a:endParaRPr lang="en-GB" sz="2800" dirty="0">
              <a:solidFill>
                <a:srgbClr val="EC845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1150203"/>
            <a:ext cx="8458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I believe we should make sure all children</a:t>
            </a:r>
          </a:p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can go to primary school.</a:t>
            </a:r>
            <a:endParaRPr lang="en-GB" sz="2400" dirty="0">
              <a:solidFill>
                <a:srgbClr val="EC845B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322755"/>
            <a:ext cx="5526742" cy="3316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5943600"/>
            <a:ext cx="8458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Reading and writing means we can take care of </a:t>
            </a:r>
            <a:r>
              <a:rPr lang="en-GB" sz="2400" smtClean="0">
                <a:solidFill>
                  <a:srgbClr val="EC845B"/>
                </a:solidFill>
              </a:rPr>
              <a:t>our</a:t>
            </a:r>
            <a:r>
              <a:rPr lang="en-GB" sz="2400" smtClean="0">
                <a:solidFill>
                  <a:srgbClr val="EC845B"/>
                </a:solidFill>
              </a:rPr>
              <a:t> own life</a:t>
            </a:r>
            <a:r>
              <a:rPr lang="en-GB" sz="2400" dirty="0" smtClean="0">
                <a:solidFill>
                  <a:srgbClr val="EC845B"/>
                </a:solidFill>
              </a:rPr>
              <a:t>.</a:t>
            </a:r>
            <a:endParaRPr lang="en-GB" sz="2400" dirty="0">
              <a:solidFill>
                <a:srgbClr val="EC845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1150203"/>
            <a:ext cx="8458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I believe we should make sure all children</a:t>
            </a:r>
          </a:p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can go to primary school.</a:t>
            </a:r>
            <a:endParaRPr lang="en-GB" sz="2400" dirty="0">
              <a:solidFill>
                <a:srgbClr val="EC845B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238" y="2133600"/>
            <a:ext cx="5531962" cy="34619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5798403"/>
            <a:ext cx="8458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Doing maths means we can understand what we have</a:t>
            </a:r>
          </a:p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and what we need.</a:t>
            </a:r>
            <a:endParaRPr lang="en-GB" sz="2400" dirty="0">
              <a:solidFill>
                <a:srgbClr val="EC845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1150203"/>
            <a:ext cx="8458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I believe we should make sure all children</a:t>
            </a:r>
          </a:p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can go to primary school.</a:t>
            </a:r>
            <a:endParaRPr lang="en-GB" sz="2400" dirty="0">
              <a:solidFill>
                <a:srgbClr val="EC845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943600"/>
            <a:ext cx="8458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Learning to makes up happy.</a:t>
            </a:r>
            <a:endParaRPr lang="en-GB" sz="2400" dirty="0">
              <a:solidFill>
                <a:srgbClr val="EC845B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2346961"/>
            <a:ext cx="5486399" cy="329183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1150203"/>
            <a:ext cx="8458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I believe we should make sure all children</a:t>
            </a:r>
          </a:p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can go to primary school.</a:t>
            </a:r>
            <a:endParaRPr lang="en-GB" sz="2400" dirty="0">
              <a:solidFill>
                <a:srgbClr val="EC845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943600"/>
            <a:ext cx="8458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EC845B"/>
                </a:solidFill>
              </a:rPr>
              <a:t>They might carry on learning.</a:t>
            </a:r>
            <a:endParaRPr lang="en-GB" sz="2400" dirty="0">
              <a:solidFill>
                <a:srgbClr val="EC845B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142521"/>
            <a:ext cx="5486400" cy="364867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2819400"/>
            <a:ext cx="71628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Task: Draw a picture.</a:t>
            </a:r>
          </a:p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The picture should show the reason you</a:t>
            </a:r>
          </a:p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think every child should to to school.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_POS_RGB_nostr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4625"/>
            <a:ext cx="15001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179388" y="174625"/>
            <a:ext cx="7229475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388" y="6669088"/>
            <a:ext cx="8807450" cy="0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9388" y="174625"/>
            <a:ext cx="0" cy="6494463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986838" y="1052513"/>
            <a:ext cx="0" cy="5616575"/>
          </a:xfrm>
          <a:prstGeom prst="line">
            <a:avLst/>
          </a:prstGeom>
          <a:ln>
            <a:solidFill>
              <a:srgbClr val="D17B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2819400"/>
            <a:ext cx="71628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Task: Look at the pictures on the wall.</a:t>
            </a:r>
          </a:p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Talk to each other about what the pictures</a:t>
            </a:r>
          </a:p>
          <a:p>
            <a:pPr algn="ctr"/>
            <a:r>
              <a:rPr lang="en-GB" sz="2800" dirty="0" smtClean="0">
                <a:solidFill>
                  <a:srgbClr val="EC845B"/>
                </a:solidFill>
              </a:rPr>
              <a:t>tell us about going to school.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180</Words>
  <Application>Microsoft Macintosh PowerPoint</Application>
  <PresentationFormat>On-screen Show (4:3)</PresentationFormat>
  <Paragraphs>32</Paragraphs>
  <Slides>7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Betts</dc:creator>
  <cp:lastModifiedBy>Deirdre Bruce-Brand</cp:lastModifiedBy>
  <cp:revision>332</cp:revision>
  <dcterms:created xsi:type="dcterms:W3CDTF">2014-05-10T14:27:38Z</dcterms:created>
  <dcterms:modified xsi:type="dcterms:W3CDTF">2014-05-10T14:27:53Z</dcterms:modified>
</cp:coreProperties>
</file>