
<file path=[Content_Types].xml><?xml version="1.0" encoding="utf-8"?>
<Types xmlns="http://schemas.openxmlformats.org/package/2006/content-types"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Default Extension="png" ContentType="image/png"/>
  <Default Extension="rels" ContentType="application/vnd.openxmlformats-package.relationships+xml"/>
  <Default Extension="jpeg" ContentType="image/jpeg"/>
  <Default Extension="xml" ContentType="application/xml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notesMasterIdLst>
    <p:notesMasterId r:id="rId7"/>
  </p:notesMasterIdLst>
  <p:sldIdLst>
    <p:sldId id="294" r:id="rId2"/>
    <p:sldId id="295" r:id="rId3"/>
    <p:sldId id="300" r:id="rId4"/>
    <p:sldId id="301" r:id="rId5"/>
    <p:sldId id="302" r:id="rId6"/>
  </p:sldIdLst>
  <p:sldSz cx="9144000" cy="6858000" type="screen4x3"/>
  <p:notesSz cx="6797675" cy="98567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EC845B"/>
    <a:srgbClr val="C4C4C4"/>
    <a:srgbClr val="E57041"/>
    <a:srgbClr val="DC5B28"/>
    <a:srgbClr val="D17B31"/>
    <a:srgbClr val="D5CEBF"/>
    <a:srgbClr val="BD5427"/>
    <a:srgbClr val="B85927"/>
    <a:srgbClr val="625043"/>
    <a:srgbClr val="9C8364"/>
  </p:clrMru>
  <p:extLst>
    <p:ext uri="{E76CE94A-603C-4142-B9EB-6D1370010A27}">
      <p14:discardImageEditData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22075" autoAdjust="0"/>
    <p:restoredTop sz="92571" autoAdjust="0"/>
  </p:normalViewPr>
  <p:slideViewPr>
    <p:cSldViewPr>
      <p:cViewPr>
        <p:scale>
          <a:sx n="100" d="100"/>
          <a:sy n="100" d="100"/>
        </p:scale>
        <p:origin x="-816" y="-3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E023E1-88F2-4F07-B1F0-6A1D60D90D17}" type="datetimeFigureOut">
              <a:rPr lang="en-GB" smtClean="0"/>
              <a:pPr/>
              <a:t>5/10/14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5038" y="739775"/>
            <a:ext cx="4927600" cy="3695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681538"/>
            <a:ext cx="5438775" cy="44354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61488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361488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7F3257-431D-452E-8F29-C3A76F0D2D6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53023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7F3257-431D-452E-8F29-C3A76F0D2D63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7F3257-431D-452E-8F29-C3A76F0D2D63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7F3257-431D-452E-8F29-C3A76F0D2D63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7F3257-431D-452E-8F29-C3A76F0D2D63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7F3257-431D-452E-8F29-C3A76F0D2D63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0D781-4DB8-49D7-80E6-4B4E8602E9BB}" type="datetimeFigureOut">
              <a:rPr lang="en-GB" smtClean="0"/>
              <a:pPr/>
              <a:t>5/10/14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1C8A5-0199-4325-A5E2-4CC0FE69700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45177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0D781-4DB8-49D7-80E6-4B4E8602E9BB}" type="datetimeFigureOut">
              <a:rPr lang="en-GB" smtClean="0"/>
              <a:pPr/>
              <a:t>5/10/14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1C8A5-0199-4325-A5E2-4CC0FE69700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64908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0D781-4DB8-49D7-80E6-4B4E8602E9BB}" type="datetimeFigureOut">
              <a:rPr lang="en-GB" smtClean="0"/>
              <a:pPr/>
              <a:t>5/10/14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1C8A5-0199-4325-A5E2-4CC0FE69700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8464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0D781-4DB8-49D7-80E6-4B4E8602E9BB}" type="datetimeFigureOut">
              <a:rPr lang="en-GB" smtClean="0"/>
              <a:pPr/>
              <a:t>5/10/14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1C8A5-0199-4325-A5E2-4CC0FE69700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40566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0D781-4DB8-49D7-80E6-4B4E8602E9BB}" type="datetimeFigureOut">
              <a:rPr lang="en-GB" smtClean="0"/>
              <a:pPr/>
              <a:t>5/10/14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1C8A5-0199-4325-A5E2-4CC0FE69700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509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0D781-4DB8-49D7-80E6-4B4E8602E9BB}" type="datetimeFigureOut">
              <a:rPr lang="en-GB" smtClean="0"/>
              <a:pPr/>
              <a:t>5/10/14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1C8A5-0199-4325-A5E2-4CC0FE69700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64008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0D781-4DB8-49D7-80E6-4B4E8602E9BB}" type="datetimeFigureOut">
              <a:rPr lang="en-GB" smtClean="0"/>
              <a:pPr/>
              <a:t>5/10/14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1C8A5-0199-4325-A5E2-4CC0FE69700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0529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0D781-4DB8-49D7-80E6-4B4E8602E9BB}" type="datetimeFigureOut">
              <a:rPr lang="en-GB" smtClean="0"/>
              <a:pPr/>
              <a:t>5/10/14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1C8A5-0199-4325-A5E2-4CC0FE69700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48452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0D781-4DB8-49D7-80E6-4B4E8602E9BB}" type="datetimeFigureOut">
              <a:rPr lang="en-GB" smtClean="0"/>
              <a:pPr/>
              <a:t>5/10/14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1C8A5-0199-4325-A5E2-4CC0FE69700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45692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0D781-4DB8-49D7-80E6-4B4E8602E9BB}" type="datetimeFigureOut">
              <a:rPr lang="en-GB" smtClean="0"/>
              <a:pPr/>
              <a:t>5/10/14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1C8A5-0199-4325-A5E2-4CC0FE69700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88393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0D781-4DB8-49D7-80E6-4B4E8602E9BB}" type="datetimeFigureOut">
              <a:rPr lang="en-GB" smtClean="0"/>
              <a:pPr/>
              <a:t>5/10/14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1C8A5-0199-4325-A5E2-4CC0FE69700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30408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00D781-4DB8-49D7-80E6-4B4E8602E9BB}" type="datetimeFigureOut">
              <a:rPr lang="en-GB" smtClean="0"/>
              <a:pPr/>
              <a:t>5/10/14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C1C8A5-0199-4325-A5E2-4CC0FE69700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69173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BA_POS_RGB_nostrap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174625"/>
            <a:ext cx="1500188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 flipH="1">
            <a:off x="179388" y="174625"/>
            <a:ext cx="7229475" cy="0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179388" y="6669088"/>
            <a:ext cx="8807450" cy="0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79388" y="174625"/>
            <a:ext cx="0" cy="6494463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8986838" y="1052513"/>
            <a:ext cx="0" cy="5616575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04800" y="457200"/>
            <a:ext cx="7848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Lesson Question:</a:t>
            </a:r>
          </a:p>
          <a:p>
            <a:r>
              <a:rPr lang="en-GB" sz="2800" dirty="0" smtClean="0"/>
              <a:t>How is learning in Africa different to how we learn?</a:t>
            </a:r>
            <a:endParaRPr lang="en-GB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304800" y="5599093"/>
            <a:ext cx="8458200" cy="95410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EC845B"/>
                </a:solidFill>
              </a:rPr>
              <a:t>Task: Can you remember what you were afraid of before you started school?</a:t>
            </a:r>
            <a:endParaRPr lang="en-GB" sz="2800" dirty="0">
              <a:solidFill>
                <a:srgbClr val="EC845B"/>
              </a:solidFill>
            </a:endParaRP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33600" y="1681480"/>
            <a:ext cx="4876800" cy="3576320"/>
          </a:xfrm>
          <a:prstGeom prst="rect">
            <a:avLst/>
          </a:prstGeom>
        </p:spPr>
      </p:pic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3046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H="1">
            <a:off x="179388" y="174625"/>
            <a:ext cx="7229475" cy="0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179388" y="6669088"/>
            <a:ext cx="8807450" cy="0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4803199">
            <a:off x="2507546" y="-647345"/>
            <a:ext cx="3975265" cy="8272258"/>
          </a:xfrm>
          <a:prstGeom prst="rect">
            <a:avLst/>
          </a:prstGeom>
        </p:spPr>
      </p:pic>
      <p:cxnSp>
        <p:nvCxnSpPr>
          <p:cNvPr id="23" name="Straight Connector 22"/>
          <p:cNvCxnSpPr/>
          <p:nvPr/>
        </p:nvCxnSpPr>
        <p:spPr>
          <a:xfrm flipV="1">
            <a:off x="8986838" y="1052513"/>
            <a:ext cx="0" cy="5616575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79388" y="174625"/>
            <a:ext cx="0" cy="6494463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3" descr="BA_POS_RGB_nostrap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174625"/>
            <a:ext cx="1500188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286000" y="3588603"/>
            <a:ext cx="4800600" cy="83099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chemeClr val="tx1"/>
                </a:solidFill>
              </a:rPr>
              <a:t>How many steps do we take</a:t>
            </a:r>
          </a:p>
          <a:p>
            <a:pPr algn="ctr"/>
            <a:r>
              <a:rPr lang="en-GB" sz="2400" dirty="0" smtClean="0">
                <a:solidFill>
                  <a:schemeClr val="tx1"/>
                </a:solidFill>
              </a:rPr>
              <a:t>to school? Let’s investigate?</a:t>
            </a:r>
            <a:endParaRPr lang="en-GB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3046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H="1">
            <a:off x="179388" y="174625"/>
            <a:ext cx="7229475" cy="0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179388" y="6669088"/>
            <a:ext cx="8807450" cy="0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4803199">
            <a:off x="2507546" y="-647345"/>
            <a:ext cx="3975265" cy="8272258"/>
          </a:xfrm>
          <a:prstGeom prst="rect">
            <a:avLst/>
          </a:prstGeom>
        </p:spPr>
      </p:pic>
      <p:cxnSp>
        <p:nvCxnSpPr>
          <p:cNvPr id="23" name="Straight Connector 22"/>
          <p:cNvCxnSpPr/>
          <p:nvPr/>
        </p:nvCxnSpPr>
        <p:spPr>
          <a:xfrm flipV="1">
            <a:off x="8986838" y="1052513"/>
            <a:ext cx="0" cy="5616575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79388" y="174625"/>
            <a:ext cx="0" cy="6494463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3" descr="BA_POS_RGB_nostrap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174625"/>
            <a:ext cx="1500188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590800" y="3447872"/>
            <a:ext cx="4419600" cy="120032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chemeClr val="tx1"/>
                </a:solidFill>
              </a:rPr>
              <a:t>In one of the footsteps draw a picture of something you see on your way to school</a:t>
            </a:r>
            <a:endParaRPr lang="en-GB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3046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H="1">
            <a:off x="179388" y="174625"/>
            <a:ext cx="7229475" cy="0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179388" y="6669088"/>
            <a:ext cx="8807450" cy="0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4803199">
            <a:off x="2507546" y="-647345"/>
            <a:ext cx="3975265" cy="8272258"/>
          </a:xfrm>
          <a:prstGeom prst="rect">
            <a:avLst/>
          </a:prstGeom>
        </p:spPr>
      </p:pic>
      <p:cxnSp>
        <p:nvCxnSpPr>
          <p:cNvPr id="23" name="Straight Connector 22"/>
          <p:cNvCxnSpPr/>
          <p:nvPr/>
        </p:nvCxnSpPr>
        <p:spPr>
          <a:xfrm flipV="1">
            <a:off x="8986838" y="1052513"/>
            <a:ext cx="0" cy="5616575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79388" y="174625"/>
            <a:ext cx="0" cy="6494463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3" descr="BA_POS_RGB_nostrap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174625"/>
            <a:ext cx="1500188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3505200" y="3002340"/>
            <a:ext cx="3581400" cy="156966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chemeClr val="tx1"/>
                </a:solidFill>
              </a:rPr>
              <a:t>How many footsteps would Joseph and Sarah take to school when they live between 5km - 8km away?</a:t>
            </a:r>
            <a:endParaRPr lang="en-GB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3046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H="1">
            <a:off x="179388" y="174625"/>
            <a:ext cx="7229475" cy="0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179388" y="6669088"/>
            <a:ext cx="8807450" cy="0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4803199">
            <a:off x="2507546" y="-647345"/>
            <a:ext cx="3975265" cy="8272258"/>
          </a:xfrm>
          <a:prstGeom prst="rect">
            <a:avLst/>
          </a:prstGeom>
        </p:spPr>
      </p:pic>
      <p:cxnSp>
        <p:nvCxnSpPr>
          <p:cNvPr id="23" name="Straight Connector 22"/>
          <p:cNvCxnSpPr/>
          <p:nvPr/>
        </p:nvCxnSpPr>
        <p:spPr>
          <a:xfrm flipV="1">
            <a:off x="8986838" y="1052513"/>
            <a:ext cx="0" cy="5616575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79388" y="174625"/>
            <a:ext cx="0" cy="6494463"/>
          </a:xfrm>
          <a:prstGeom prst="line">
            <a:avLst/>
          </a:prstGeom>
          <a:ln>
            <a:solidFill>
              <a:srgbClr val="D17B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3" descr="BA_POS_RGB_nostrap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174625"/>
            <a:ext cx="1500188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3886200" y="2786152"/>
            <a:ext cx="3124200" cy="186204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300" dirty="0" smtClean="0">
                <a:solidFill>
                  <a:schemeClr val="tx1"/>
                </a:solidFill>
              </a:rPr>
              <a:t>In one of the footsteps draw something that Joseph and Sarah would see on their journey to school in Uganda.</a:t>
            </a:r>
            <a:endParaRPr lang="en-GB" sz="23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3046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2115</TotalTime>
  <Words>103</Words>
  <Application>Microsoft Macintosh PowerPoint</Application>
  <PresentationFormat>On-screen Show (4:3)</PresentationFormat>
  <Paragraphs>13</Paragraphs>
  <Slides>5</Slides>
  <Notes>5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Abigail Betts</dc:creator>
  <cp:lastModifiedBy>Deirdre Bruce-Brand</cp:lastModifiedBy>
  <cp:revision>330</cp:revision>
  <dcterms:created xsi:type="dcterms:W3CDTF">2014-05-10T19:43:23Z</dcterms:created>
  <dcterms:modified xsi:type="dcterms:W3CDTF">2014-05-10T19:44:16Z</dcterms:modified>
</cp:coreProperties>
</file>