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7"/>
  </p:notesMasterIdLst>
  <p:sldIdLst>
    <p:sldId id="294" r:id="rId2"/>
    <p:sldId id="295" r:id="rId3"/>
    <p:sldId id="300" r:id="rId4"/>
    <p:sldId id="301" r:id="rId5"/>
    <p:sldId id="302" r:id="rId6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C845B"/>
    <a:srgbClr val="C4C4C4"/>
    <a:srgbClr val="E57041"/>
    <a:srgbClr val="DC5B28"/>
    <a:srgbClr val="D17B31"/>
    <a:srgbClr val="D5CEBF"/>
    <a:srgbClr val="BD5427"/>
    <a:srgbClr val="B85927"/>
    <a:srgbClr val="625043"/>
    <a:srgbClr val="9C8364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2075" autoAdjust="0"/>
    <p:restoredTop sz="92571" autoAdjust="0"/>
  </p:normalViewPr>
  <p:slideViewPr>
    <p:cSldViewPr>
      <p:cViewPr>
        <p:scale>
          <a:sx n="100" d="100"/>
          <a:sy n="100" d="100"/>
        </p:scale>
        <p:origin x="-81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23E1-88F2-4F07-B1F0-6A1D60D90D17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3257-431D-452E-8F29-C3A76F0D2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302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517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490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46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056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400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52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845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569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839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040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917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572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Lesson Question:</a:t>
            </a:r>
          </a:p>
          <a:p>
            <a:r>
              <a:rPr lang="en-GB" sz="2800" dirty="0" smtClean="0"/>
              <a:t>How is learning in Africa different to how we learn?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5599093"/>
            <a:ext cx="84582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EC845B"/>
                </a:solidFill>
              </a:rPr>
              <a:t>Task: Can you remember what you were afraid of before you started school?</a:t>
            </a:r>
            <a:endParaRPr lang="en-GB" sz="2800" dirty="0">
              <a:solidFill>
                <a:srgbClr val="EC845B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1681480"/>
            <a:ext cx="4876800" cy="357632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03199">
            <a:off x="2507546" y="-647345"/>
            <a:ext cx="3975265" cy="827225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000" y="3588603"/>
            <a:ext cx="4800600" cy="8309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How many steps do we take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to school? Let’s investigate?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03199">
            <a:off x="2507546" y="-647345"/>
            <a:ext cx="3975265" cy="827225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90800" y="3447872"/>
            <a:ext cx="4419600" cy="12003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In one of the footsteps draw a picture of something you see on your way to school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03199">
            <a:off x="2507546" y="-647345"/>
            <a:ext cx="3975265" cy="827225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05200" y="3002340"/>
            <a:ext cx="3581400" cy="15696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How many footsteps would Joseph and Sarah take to school when they live between 5km - 8km away?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03199">
            <a:off x="2507546" y="-647345"/>
            <a:ext cx="3975265" cy="827225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86200" y="2786152"/>
            <a:ext cx="3124200" cy="186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300" dirty="0" smtClean="0">
                <a:solidFill>
                  <a:schemeClr val="tx1"/>
                </a:solidFill>
              </a:rPr>
              <a:t>In one of the footsteps draw something that Joseph and Sarah would see on their journey to school in Uganda.</a:t>
            </a:r>
            <a:endParaRPr lang="en-GB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103</Words>
  <Application>Microsoft Macintosh PowerPoint</Application>
  <PresentationFormat>On-screen Show (4:3)</PresentationFormat>
  <Paragraphs>13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Betts</dc:creator>
  <cp:lastModifiedBy>Deirdre Bruce-Brand</cp:lastModifiedBy>
  <cp:revision>330</cp:revision>
  <dcterms:created xsi:type="dcterms:W3CDTF">2014-05-10T19:43:23Z</dcterms:created>
  <dcterms:modified xsi:type="dcterms:W3CDTF">2014-05-10T19:44:16Z</dcterms:modified>
</cp:coreProperties>
</file>