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94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845B"/>
    <a:srgbClr val="C4C4C4"/>
    <a:srgbClr val="E57041"/>
    <a:srgbClr val="DC5B28"/>
    <a:srgbClr val="D17B31"/>
    <a:srgbClr val="D5CEBF"/>
    <a:srgbClr val="BD5427"/>
    <a:srgbClr val="B85927"/>
    <a:srgbClr val="625043"/>
    <a:srgbClr val="9C8364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075" autoAdjust="0"/>
    <p:restoredTop sz="92571" autoAdjust="0"/>
  </p:normalViewPr>
  <p:slideViewPr>
    <p:cSldViewPr>
      <p:cViewPr>
        <p:scale>
          <a:sx n="100" d="100"/>
          <a:sy n="100" d="100"/>
        </p:scale>
        <p:origin x="-816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23E1-88F2-4F07-B1F0-6A1D60D90D17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257-431D-452E-8F29-C3A76F0D2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30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1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9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5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0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4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56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8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4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1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How would we like to be treated?</a:t>
            </a:r>
            <a:endParaRPr lang="en-GB" sz="2800" dirty="0"/>
          </a:p>
        </p:txBody>
      </p:sp>
      <p:pic>
        <p:nvPicPr>
          <p:cNvPr id="11" name="Picture 10" descr="Emoticon with laughing face"/>
          <p:cNvPicPr/>
          <p:nvPr/>
        </p:nvPicPr>
        <p:blipFill rotWithShape="1">
          <a:blip r:embed="rId4">
            <a:extLst>
              <a:ext uri="{28A0092B-C50C-407E-A947-70E740481C1C}">
                <a14:useLocalDpi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 l="15484" t="10967" r="10968" b="10967"/>
          <a:stretch/>
        </p:blipFill>
        <p:spPr bwMode="auto">
          <a:xfrm>
            <a:off x="762000" y="1600200"/>
            <a:ext cx="2005001" cy="213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/>
            </a:ext>
          </a:extLst>
        </p:spPr>
      </p:pic>
      <p:pic>
        <p:nvPicPr>
          <p:cNvPr id="12" name="Picture 11" descr="doctors,emoticons,face masks,faces,masks,medical,medicine,nurses,smiley,smiley face,smiley faces,smileys,smilie,smilie face,smilie faces,smilies,smily,smily face,smily faces,symbols"/>
          <p:cNvPicPr/>
          <p:nvPr/>
        </p:nvPicPr>
        <p:blipFill>
          <a:blip r:embed="rId5">
            <a:extLst>
              <a:ext uri="{28A0092B-C50C-407E-A947-70E740481C1C}">
                <a14:useLocalDpi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lipped images,cropped images,cropped pictures,depressed,emoticons,emotions,faces,frowning,frowns,PNG,sad,sad face,sad faces,smiley,smiley face,smiley faces,smileys,smilie,smilie face,smilie faces,smilies,smily,smily face,smily faces,symbols,transparent background,unhappy face,unhappy faces"/>
          <p:cNvPicPr/>
          <p:nvPr/>
        </p:nvPicPr>
        <p:blipFill rotWithShape="1">
          <a:blip r:embed="rId6">
            <a:extLst>
              <a:ext uri="{28A0092B-C50C-407E-A947-70E740481C1C}">
                <a14:useLocalDpi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 l="25000" t="25417" r="27084" b="25833"/>
          <a:stretch/>
        </p:blipFill>
        <p:spPr bwMode="auto">
          <a:xfrm>
            <a:off x="2438400" y="3886200"/>
            <a:ext cx="2102677" cy="213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/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800" y="60960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How would you feel if … ? Think: Why?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16" name="Picture 15" descr="anger,disapprovals,disapproves,emoticons,emotions,faces,mad,smiley,smiley face,smiley faces,smileys,smilie,smilie face,smilie faces,smilies,smily,smily face,smily faces,symbols,thumbs down"/>
          <p:cNvPicPr/>
          <p:nvPr/>
        </p:nvPicPr>
        <p:blipFill>
          <a:blip r:embed="rId7">
            <a:extLst>
              <a:ext uri="{28A0092B-C50C-407E-A947-70E740481C1C}">
                <a14:useLocalDpi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2133600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201115" y="17526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Happy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17526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Safe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058115" y="53340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Upset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249115" y="53340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Angry</a:t>
            </a:r>
            <a:endParaRPr lang="en-GB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In this room we should … ? Think: Why?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19400" y="2447363"/>
            <a:ext cx="3648637" cy="364863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In this room we should … ?</a:t>
            </a:r>
            <a:endParaRPr lang="en-GB" sz="2800" dirty="0">
              <a:solidFill>
                <a:srgbClr val="EC845B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2743200"/>
            <a:ext cx="3826415" cy="2590800"/>
          </a:xfrm>
          <a:prstGeom prst="ellipse">
            <a:avLst/>
          </a:prstGeom>
          <a:solidFill>
            <a:srgbClr val="EC845B"/>
          </a:solidFill>
          <a:ln w="381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Our best ideas!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In this room we should … ? What should be our rules?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674442"/>
            <a:ext cx="3662643" cy="243095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In this room we should … ? What should be our rules?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674442"/>
            <a:ext cx="3662643" cy="24309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60960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Democracy is …</a:t>
            </a:r>
            <a:endParaRPr lang="en-GB" sz="2800" dirty="0">
              <a:solidFill>
                <a:srgbClr val="EC845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294293"/>
            <a:ext cx="84582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By signing we all agree to being treated</a:t>
            </a: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in this way in this classroom.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931" y="1924890"/>
            <a:ext cx="6087069" cy="226611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98</Words>
  <Application>Microsoft Macintosh PowerPoint</Application>
  <PresentationFormat>On-screen Show (4:3)</PresentationFormat>
  <Paragraphs>21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Betts</dc:creator>
  <cp:lastModifiedBy>Deirdre Bruce-Brand</cp:lastModifiedBy>
  <cp:revision>316</cp:revision>
  <dcterms:created xsi:type="dcterms:W3CDTF">2014-05-08T22:42:25Z</dcterms:created>
  <dcterms:modified xsi:type="dcterms:W3CDTF">2014-05-08T22:42:52Z</dcterms:modified>
</cp:coreProperties>
</file>