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8"/>
  </p:notesMasterIdLst>
  <p:sldIdLst>
    <p:sldId id="294" r:id="rId2"/>
    <p:sldId id="295" r:id="rId3"/>
    <p:sldId id="296" r:id="rId4"/>
    <p:sldId id="297" r:id="rId5"/>
    <p:sldId id="298" r:id="rId6"/>
    <p:sldId id="299" r:id="rId7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C845B"/>
    <a:srgbClr val="C4C4C4"/>
    <a:srgbClr val="E57041"/>
    <a:srgbClr val="DC5B28"/>
    <a:srgbClr val="D17B31"/>
    <a:srgbClr val="D5CEBF"/>
    <a:srgbClr val="BD5427"/>
    <a:srgbClr val="B85927"/>
    <a:srgbClr val="625043"/>
    <a:srgbClr val="9C8364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075" autoAdjust="0"/>
    <p:restoredTop sz="92571" autoAdjust="0"/>
  </p:normalViewPr>
  <p:slideViewPr>
    <p:cSldViewPr>
      <p:cViewPr>
        <p:scale>
          <a:sx n="100" d="100"/>
          <a:sy n="100" d="100"/>
        </p:scale>
        <p:origin x="-816" y="-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23E1-88F2-4F07-B1F0-6A1D60D90D17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3257-431D-452E-8F29-C3A76F0D2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302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517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490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46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056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400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52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845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569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839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040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D781-4DB8-49D7-80E6-4B4E8602E9BB}" type="datetimeFigureOut">
              <a:rPr lang="en-GB" smtClean="0"/>
              <a:pPr/>
              <a:t>5/8/14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917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4572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Lesson Question:</a:t>
            </a:r>
          </a:p>
          <a:p>
            <a:r>
              <a:rPr lang="en-GB" sz="2800" dirty="0" smtClean="0"/>
              <a:t>How would we like to be treated?</a:t>
            </a:r>
            <a:endParaRPr lang="en-GB" sz="2800" dirty="0"/>
          </a:p>
        </p:txBody>
      </p:sp>
      <p:pic>
        <p:nvPicPr>
          <p:cNvPr id="11" name="Picture 10" descr="Emoticon with laughing face"/>
          <p:cNvPicPr/>
          <p:nvPr/>
        </p:nvPicPr>
        <p:blipFill rotWithShape="1">
          <a:blip r:embed="rId4">
            <a:extLst>
              <a:ext uri="{28A0092B-C50C-407E-A947-70E740481C1C}">
                <a14:useLocalDpi xmlns:mv="urn:schemas-microsoft-com:mac:vml" xmlns:p="http://schemas.openxmlformats.org/presentationml/2006/main" xmlns=""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="http://schemas.openxmlformats.org/drawingml/2006/main" xmlns:pic="http://schemas.openxmlformats.org/drawingml/2006/picture" xmlns:a14="http://schemas.microsoft.com/office/drawing/2010/main" xmlns:lc="http://schemas.openxmlformats.org/drawingml/2006/lockedCanvas" val="0"/>
              </a:ext>
            </a:extLst>
          </a:blip>
          <a:srcRect l="15484" t="10967" r="10968" b="10967"/>
          <a:stretch/>
        </p:blipFill>
        <p:spPr bwMode="auto">
          <a:xfrm>
            <a:off x="762000" y="1600200"/>
            <a:ext cx="2005001" cy="2133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mv="urn:schemas-microsoft-com:mac:vml" xmlns:p="http://schemas.openxmlformats.org/presentationml/2006/main" xmlns=""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="http://schemas.openxmlformats.org/drawingml/2006/main" xmlns:pic="http://schemas.openxmlformats.org/drawingml/2006/picture" xmlns:a14="http://schemas.microsoft.com/office/drawing/2010/main" xmlns:lc="http://schemas.openxmlformats.org/drawingml/2006/lockedCanvas"/>
            </a:ext>
          </a:extLst>
        </p:spPr>
      </p:pic>
      <p:pic>
        <p:nvPicPr>
          <p:cNvPr id="12" name="Picture 11" descr="doctors,emoticons,face masks,faces,masks,medical,medicine,nurses,smiley,smiley face,smiley faces,smileys,smilie,smilie face,smilie faces,smilies,smily,smily face,smily faces,symbols"/>
          <p:cNvPicPr/>
          <p:nvPr/>
        </p:nvPicPr>
        <p:blipFill>
          <a:blip r:embed="rId5">
            <a:extLst>
              <a:ext uri="{28A0092B-C50C-407E-A947-70E740481C1C}">
                <a14:useLocalDpi xmlns:mv="urn:schemas-microsoft-com:mac:vml" xmlns:p="http://schemas.openxmlformats.org/presentationml/2006/main" xmlns=""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="http://schemas.openxmlformats.org/drawingml/2006/main" xmlns:pic="http://schemas.openxmlformats.org/drawingml/2006/picture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00200"/>
            <a:ext cx="21336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lipped images,cropped images,cropped pictures,depressed,emoticons,emotions,faces,frowning,frowns,PNG,sad,sad face,sad faces,smiley,smiley face,smiley faces,smileys,smilie,smilie face,smilie faces,smilies,smily,smily face,smily faces,symbols,transparent background,unhappy face,unhappy faces"/>
          <p:cNvPicPr/>
          <p:nvPr/>
        </p:nvPicPr>
        <p:blipFill rotWithShape="1">
          <a:blip r:embed="rId6">
            <a:extLst>
              <a:ext uri="{28A0092B-C50C-407E-A947-70E740481C1C}">
                <a14:useLocalDpi xmlns:mv="urn:schemas-microsoft-com:mac:vml" xmlns:p="http://schemas.openxmlformats.org/presentationml/2006/main" xmlns=""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="http://schemas.openxmlformats.org/drawingml/2006/main" xmlns:pic="http://schemas.openxmlformats.org/drawingml/2006/picture" xmlns:a14="http://schemas.microsoft.com/office/drawing/2010/main" xmlns:lc="http://schemas.openxmlformats.org/drawingml/2006/lockedCanvas" val="0"/>
              </a:ext>
            </a:extLst>
          </a:blip>
          <a:srcRect l="25000" t="25417" r="27084" b="25833"/>
          <a:stretch/>
        </p:blipFill>
        <p:spPr bwMode="auto">
          <a:xfrm>
            <a:off x="2438400" y="3886200"/>
            <a:ext cx="2102677" cy="2133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mv="urn:schemas-microsoft-com:mac:vml" xmlns:p="http://schemas.openxmlformats.org/presentationml/2006/main" xmlns=""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="http://schemas.openxmlformats.org/drawingml/2006/main" xmlns:pic="http://schemas.openxmlformats.org/drawingml/2006/picture" xmlns:a14="http://schemas.microsoft.com/office/drawing/2010/main" xmlns:lc="http://schemas.openxmlformats.org/drawingml/2006/lockedCanvas"/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04800" y="6096000"/>
            <a:ext cx="84582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How would you feel if … ? Think: Why?</a:t>
            </a:r>
            <a:endParaRPr lang="en-GB" sz="2800" dirty="0">
              <a:solidFill>
                <a:srgbClr val="EC845B"/>
              </a:solidFill>
            </a:endParaRPr>
          </a:p>
        </p:txBody>
      </p:sp>
      <p:pic>
        <p:nvPicPr>
          <p:cNvPr id="16" name="Picture 15" descr="anger,disapprovals,disapproves,emoticons,emotions,faces,mad,smiley,smiley face,smiley faces,smileys,smilie,smilie face,smilie faces,smilies,smily,smily face,smily faces,symbols,thumbs down"/>
          <p:cNvPicPr/>
          <p:nvPr/>
        </p:nvPicPr>
        <p:blipFill>
          <a:blip r:embed="rId7">
            <a:extLst>
              <a:ext uri="{28A0092B-C50C-407E-A947-70E740481C1C}">
                <a14:useLocalDpi xmlns:mv="urn:schemas-microsoft-com:mac:vml" xmlns:p="http://schemas.openxmlformats.org/presentationml/2006/main" xmlns=""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="http://schemas.openxmlformats.org/drawingml/2006/main" xmlns:pic="http://schemas.openxmlformats.org/drawingml/2006/picture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86200"/>
            <a:ext cx="2133600" cy="21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2201115" y="1752600"/>
            <a:ext cx="198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Happy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1752600"/>
            <a:ext cx="198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Safe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058115" y="5334000"/>
            <a:ext cx="198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Upset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249115" y="5334000"/>
            <a:ext cx="198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Angry</a:t>
            </a:r>
            <a:endParaRPr lang="en-GB" sz="24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1219200"/>
            <a:ext cx="84582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In this room we should … ? Think: Why?</a:t>
            </a:r>
            <a:endParaRPr lang="en-GB" sz="2800" dirty="0">
              <a:solidFill>
                <a:srgbClr val="EC845B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19400" y="2447363"/>
            <a:ext cx="3648637" cy="3648637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1219200"/>
            <a:ext cx="84582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In this room we should … ?</a:t>
            </a:r>
            <a:endParaRPr lang="en-GB" sz="2800" dirty="0">
              <a:solidFill>
                <a:srgbClr val="EC845B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667000" y="2743200"/>
            <a:ext cx="3826415" cy="2590800"/>
          </a:xfrm>
          <a:prstGeom prst="ellipse">
            <a:avLst/>
          </a:prstGeom>
          <a:solidFill>
            <a:srgbClr val="EC845B"/>
          </a:solidFill>
          <a:ln w="38100"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Our best ideas!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1219200"/>
            <a:ext cx="84582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In this room we should … ? What should be our rules?</a:t>
            </a:r>
            <a:endParaRPr lang="en-GB" sz="2800" dirty="0">
              <a:solidFill>
                <a:srgbClr val="EC845B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2674442"/>
            <a:ext cx="3662643" cy="2430958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" y="1219200"/>
            <a:ext cx="84582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In this room we should … ? What should be our rules?</a:t>
            </a:r>
            <a:endParaRPr lang="en-GB" sz="2800" dirty="0">
              <a:solidFill>
                <a:srgbClr val="EC845B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2674442"/>
            <a:ext cx="3662643" cy="24309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6096000"/>
            <a:ext cx="845820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Democracy is …</a:t>
            </a:r>
            <a:endParaRPr lang="en-GB" sz="2800" dirty="0">
              <a:solidFill>
                <a:srgbClr val="EC845B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5294293"/>
            <a:ext cx="84582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By signing we all agree to being treated</a:t>
            </a:r>
          </a:p>
          <a:p>
            <a:pPr algn="ctr"/>
            <a:r>
              <a:rPr lang="en-GB" sz="2800" dirty="0" smtClean="0">
                <a:solidFill>
                  <a:srgbClr val="EC845B"/>
                </a:solidFill>
              </a:rPr>
              <a:t>in this way in this classroom.</a:t>
            </a:r>
            <a:endParaRPr lang="en-GB" sz="2800" dirty="0">
              <a:solidFill>
                <a:srgbClr val="EC845B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2931" y="1924890"/>
            <a:ext cx="6087069" cy="226611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98</Words>
  <Application>Microsoft Macintosh PowerPoint</Application>
  <PresentationFormat>On-screen Show (4:3)</PresentationFormat>
  <Paragraphs>21</Paragraphs>
  <Slides>6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Betts</dc:creator>
  <cp:lastModifiedBy>Deirdre Bruce-Brand</cp:lastModifiedBy>
  <cp:revision>316</cp:revision>
  <dcterms:created xsi:type="dcterms:W3CDTF">2014-05-08T22:42:25Z</dcterms:created>
  <dcterms:modified xsi:type="dcterms:W3CDTF">2014-05-08T22:42:52Z</dcterms:modified>
</cp:coreProperties>
</file>