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8"/>
  </p:notesMasterIdLst>
  <p:sldIdLst>
    <p:sldId id="294" r:id="rId2"/>
    <p:sldId id="295" r:id="rId3"/>
    <p:sldId id="300" r:id="rId4"/>
    <p:sldId id="301" r:id="rId5"/>
    <p:sldId id="302" r:id="rId6"/>
    <p:sldId id="303" r:id="rId7"/>
  </p:sldIdLst>
  <p:sldSz cx="9144000" cy="6858000" type="screen4x3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EC845B"/>
    <a:srgbClr val="C4C4C4"/>
    <a:srgbClr val="E57041"/>
    <a:srgbClr val="DC5B28"/>
    <a:srgbClr val="D17B31"/>
    <a:srgbClr val="D5CEBF"/>
    <a:srgbClr val="BD5427"/>
    <a:srgbClr val="B85927"/>
    <a:srgbClr val="625043"/>
    <a:srgbClr val="9C8364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2075" autoAdjust="0"/>
    <p:restoredTop sz="92571" autoAdjust="0"/>
  </p:normalViewPr>
  <p:slideViewPr>
    <p:cSldViewPr>
      <p:cViewPr>
        <p:scale>
          <a:sx n="100" d="100"/>
          <a:sy n="100" d="100"/>
        </p:scale>
        <p:origin x="-816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E023E1-88F2-4F07-B1F0-6A1D60D90D17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81538"/>
            <a:ext cx="5438775" cy="44354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1488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61488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F3257-431D-452E-8F29-C3A76F0D2D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53023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45177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64908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8464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40566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50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64008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0529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48452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45692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88393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3040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69173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4800" y="457200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Lesson Question:</a:t>
            </a:r>
          </a:p>
          <a:p>
            <a:r>
              <a:rPr lang="en-GB" sz="2800" dirty="0" smtClean="0"/>
              <a:t>How</a:t>
            </a:r>
            <a:r>
              <a:rPr lang="en-GB" sz="2800" dirty="0" smtClean="0"/>
              <a:t> is learning in Africa different to how we learn?</a:t>
            </a:r>
            <a:endParaRPr lang="en-GB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304800" y="5599093"/>
            <a:ext cx="8458200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EC845B"/>
                </a:solidFill>
              </a:rPr>
              <a:t>Task: Can you remember what you were afraid of before you started school?</a:t>
            </a:r>
            <a:endParaRPr lang="en-GB" sz="2800" dirty="0">
              <a:solidFill>
                <a:srgbClr val="EC845B"/>
              </a:solidFill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3600" y="1681480"/>
            <a:ext cx="4876800" cy="3576320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803199">
            <a:off x="2507546" y="-647345"/>
            <a:ext cx="3975265" cy="8272258"/>
          </a:xfrm>
          <a:prstGeom prst="rect">
            <a:avLst/>
          </a:prstGeom>
        </p:spPr>
      </p:pic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286000" y="3588603"/>
            <a:ext cx="4800600" cy="83099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How many steps </a:t>
            </a:r>
            <a:r>
              <a:rPr lang="en-GB" sz="2400" dirty="0" smtClean="0">
                <a:solidFill>
                  <a:schemeClr val="tx1"/>
                </a:solidFill>
              </a:rPr>
              <a:t>do we take</a:t>
            </a:r>
          </a:p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to school? </a:t>
            </a:r>
            <a:r>
              <a:rPr lang="en-GB" sz="2400" dirty="0" smtClean="0">
                <a:solidFill>
                  <a:schemeClr val="tx1"/>
                </a:solidFill>
              </a:rPr>
              <a:t>Let’s investigate?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12" name="Cloud Callout 11"/>
          <p:cNvSpPr/>
          <p:nvPr/>
        </p:nvSpPr>
        <p:spPr>
          <a:xfrm>
            <a:off x="533400" y="685800"/>
            <a:ext cx="4205990" cy="1981200"/>
          </a:xfrm>
          <a:prstGeom prst="cloudCallout">
            <a:avLst/>
          </a:prstGeom>
          <a:solidFill>
            <a:srgbClr val="EC845B"/>
          </a:solidFill>
          <a:ln w="28575">
            <a:solidFill>
              <a:schemeClr val="accent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Think: How can we work out the average number of steps we take?</a:t>
            </a:r>
            <a:endParaRPr lang="en-GB" sz="24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803199">
            <a:off x="2507546" y="-647345"/>
            <a:ext cx="3975265" cy="8272258"/>
          </a:xfrm>
          <a:prstGeom prst="rect">
            <a:avLst/>
          </a:prstGeom>
        </p:spPr>
      </p:pic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90800" y="3447872"/>
            <a:ext cx="4419600" cy="120032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In one of the footsteps draw </a:t>
            </a:r>
            <a:r>
              <a:rPr lang="en-GB" sz="2400" dirty="0" smtClean="0">
                <a:solidFill>
                  <a:schemeClr val="tx1"/>
                </a:solidFill>
              </a:rPr>
              <a:t>a picture of something you see </a:t>
            </a:r>
            <a:r>
              <a:rPr lang="en-GB" sz="2400" dirty="0" smtClean="0">
                <a:solidFill>
                  <a:schemeClr val="tx1"/>
                </a:solidFill>
              </a:rPr>
              <a:t>on your way to </a:t>
            </a:r>
            <a:r>
              <a:rPr lang="en-GB" sz="2400" dirty="0" smtClean="0">
                <a:solidFill>
                  <a:schemeClr val="tx1"/>
                </a:solidFill>
              </a:rPr>
              <a:t>school</a:t>
            </a: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803199">
            <a:off x="2507546" y="-647345"/>
            <a:ext cx="3975265" cy="8272258"/>
          </a:xfrm>
          <a:prstGeom prst="rect">
            <a:avLst/>
          </a:prstGeom>
        </p:spPr>
      </p:pic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505200" y="3002340"/>
            <a:ext cx="3581400" cy="156966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How many footsteps would Joseph and Sarah take to school when they live between 5km - 8km away?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12" name="Cloud Callout 11"/>
          <p:cNvSpPr/>
          <p:nvPr/>
        </p:nvSpPr>
        <p:spPr>
          <a:xfrm>
            <a:off x="533400" y="685800"/>
            <a:ext cx="4205990" cy="1981200"/>
          </a:xfrm>
          <a:prstGeom prst="cloudCallout">
            <a:avLst/>
          </a:prstGeom>
          <a:solidFill>
            <a:srgbClr val="EC845B"/>
          </a:solidFill>
          <a:ln w="28575">
            <a:solidFill>
              <a:schemeClr val="accent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Think: How can we work out how many steps they took?</a:t>
            </a:r>
            <a:endParaRPr lang="en-GB" sz="24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803199">
            <a:off x="2507546" y="-647345"/>
            <a:ext cx="3975265" cy="8272258"/>
          </a:xfrm>
          <a:prstGeom prst="rect">
            <a:avLst/>
          </a:prstGeom>
        </p:spPr>
      </p:pic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886200" y="2786152"/>
            <a:ext cx="3124200" cy="186204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300" dirty="0" smtClean="0">
                <a:solidFill>
                  <a:schemeClr val="tx1"/>
                </a:solidFill>
              </a:rPr>
              <a:t>In one of the footsteps draw something that Joseph and Sarah would see on their journey to school in Uganda.</a:t>
            </a:r>
            <a:endParaRPr lang="en-GB" sz="2300" dirty="0">
              <a:solidFill>
                <a:schemeClr val="tx1"/>
              </a:solidFill>
            </a:endParaRPr>
          </a:p>
        </p:txBody>
      </p:sp>
      <p:sp>
        <p:nvSpPr>
          <p:cNvPr id="12" name="Cloud Callout 11"/>
          <p:cNvSpPr/>
          <p:nvPr/>
        </p:nvSpPr>
        <p:spPr>
          <a:xfrm>
            <a:off x="533400" y="685800"/>
            <a:ext cx="4205990" cy="1981200"/>
          </a:xfrm>
          <a:prstGeom prst="cloudCallout">
            <a:avLst/>
          </a:prstGeom>
          <a:solidFill>
            <a:srgbClr val="EC845B"/>
          </a:solidFill>
          <a:ln w="28575">
            <a:solidFill>
              <a:schemeClr val="accent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Think: How can we find out what it is like in rural Uganda?</a:t>
            </a:r>
            <a:endParaRPr lang="en-GB" sz="24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343400" y="2514600"/>
            <a:ext cx="3962400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EC845B"/>
                </a:solidFill>
              </a:rPr>
              <a:t>Task:</a:t>
            </a:r>
            <a:r>
              <a:rPr lang="en-GB" sz="2400" dirty="0" smtClean="0">
                <a:solidFill>
                  <a:srgbClr val="EC845B"/>
                </a:solidFill>
              </a:rPr>
              <a:t> Using some of these connectives, write three sentences to say how going to school in Africa is the same or different to going to school in the UK.</a:t>
            </a:r>
            <a:endParaRPr lang="en-GB" sz="2400" dirty="0">
              <a:solidFill>
                <a:srgbClr val="EC845B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66800" y="1600200"/>
            <a:ext cx="2667000" cy="415498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GB" sz="24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</a:p>
          <a:p>
            <a:pPr lvl="0">
              <a:spcAft>
                <a:spcPts val="0"/>
              </a:spcAft>
            </a:pPr>
            <a:endParaRPr lang="en-GB" sz="2400" dirty="0" smtClean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en-GB" sz="2400" dirty="0" smtClean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</a:p>
          <a:p>
            <a:pPr lvl="0">
              <a:spcAft>
                <a:spcPts val="0"/>
              </a:spcAft>
            </a:pPr>
            <a:endParaRPr lang="en-GB" sz="2400" dirty="0" smtClean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en-GB" sz="24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Similarly</a:t>
            </a:r>
          </a:p>
          <a:p>
            <a:pPr lvl="0">
              <a:spcAft>
                <a:spcPts val="0"/>
              </a:spcAft>
            </a:pPr>
            <a:endParaRPr lang="en-GB" sz="2400" dirty="0" smtClean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en-GB" sz="2400" dirty="0" smtClean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Yet</a:t>
            </a:r>
          </a:p>
          <a:p>
            <a:pPr lvl="0">
              <a:spcAft>
                <a:spcPts val="0"/>
              </a:spcAft>
            </a:pPr>
            <a:endParaRPr lang="en-GB" sz="2400" dirty="0" smtClean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en-GB" sz="24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</a:p>
          <a:p>
            <a:pPr lvl="0">
              <a:spcAft>
                <a:spcPts val="0"/>
              </a:spcAft>
            </a:pPr>
            <a:endParaRPr lang="en-GB" sz="2400" dirty="0" smtClean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en-GB" sz="2400" dirty="0" smtClean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On the other hand</a:t>
            </a:r>
            <a:endParaRPr lang="en-GB" sz="24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2118</TotalTime>
  <Words>188</Words>
  <Application>Microsoft Macintosh PowerPoint</Application>
  <PresentationFormat>On-screen Show (4:3)</PresentationFormat>
  <Paragraphs>29</Paragraphs>
  <Slides>6</Slides>
  <Notes>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Abigail Betts</dc:creator>
  <cp:lastModifiedBy>Deirdre Bruce-Brand</cp:lastModifiedBy>
  <cp:revision>330</cp:revision>
  <dcterms:created xsi:type="dcterms:W3CDTF">2014-05-10T19:20:24Z</dcterms:created>
  <dcterms:modified xsi:type="dcterms:W3CDTF">2014-05-10T19:42:25Z</dcterms:modified>
</cp:coreProperties>
</file>