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8"/>
  </p:notesMasterIdLst>
  <p:sldIdLst>
    <p:sldId id="294" r:id="rId2"/>
    <p:sldId id="295" r:id="rId3"/>
    <p:sldId id="296" r:id="rId4"/>
    <p:sldId id="300" r:id="rId5"/>
    <p:sldId id="297" r:id="rId6"/>
    <p:sldId id="301" r:id="rId7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C845B"/>
    <a:srgbClr val="C4C4C4"/>
    <a:srgbClr val="E57041"/>
    <a:srgbClr val="DC5B28"/>
    <a:srgbClr val="D17B31"/>
    <a:srgbClr val="D5CEBF"/>
    <a:srgbClr val="BD5427"/>
    <a:srgbClr val="B85927"/>
    <a:srgbClr val="625043"/>
    <a:srgbClr val="9C8364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2075" autoAdjust="0"/>
    <p:restoredTop sz="92571" autoAdjust="0"/>
  </p:normalViewPr>
  <p:slideViewPr>
    <p:cSldViewPr>
      <p:cViewPr>
        <p:scale>
          <a:sx n="100" d="100"/>
          <a:sy n="100" d="100"/>
        </p:scale>
        <p:origin x="-816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23E1-88F2-4F07-B1F0-6A1D60D90D17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F3257-431D-452E-8F29-C3A76F0D2D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302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517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490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46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056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0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400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52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845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569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839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040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91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4572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Lesson Question:</a:t>
            </a:r>
          </a:p>
          <a:p>
            <a:r>
              <a:rPr lang="en-GB" sz="2800" dirty="0" smtClean="0"/>
              <a:t>What is important about the United Nations Rights of the Child?</a:t>
            </a:r>
            <a:endParaRPr lang="en-GB" sz="2800" dirty="0"/>
          </a:p>
        </p:txBody>
      </p:sp>
      <p:sp>
        <p:nvSpPr>
          <p:cNvPr id="22" name="Cloud Callout 21"/>
          <p:cNvSpPr/>
          <p:nvPr/>
        </p:nvSpPr>
        <p:spPr>
          <a:xfrm>
            <a:off x="1447800" y="1865158"/>
            <a:ext cx="7431741" cy="2935442"/>
          </a:xfrm>
          <a:prstGeom prst="cloudCallout">
            <a:avLst>
              <a:gd name="adj1" fmla="val -32706"/>
              <a:gd name="adj2" fmla="val 69274"/>
            </a:avLst>
          </a:prstGeom>
          <a:solidFill>
            <a:srgbClr val="EC845B"/>
          </a:solidFill>
          <a:ln w="3810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Think: Why should we believe we have rights?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572000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2286000"/>
            <a:ext cx="74676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EC845B"/>
                </a:solidFill>
              </a:rPr>
              <a:t>Task: Read the Articles that lay out the rights of the child. What are the rights of a child? Write one right per sticky note.</a:t>
            </a:r>
            <a:endParaRPr lang="en-GB" sz="2800" dirty="0">
              <a:solidFill>
                <a:srgbClr val="EC845B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572000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" y="762000"/>
            <a:ext cx="5410200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What should we aspire to … ?</a:t>
            </a:r>
            <a:endParaRPr lang="en-GB" sz="2800" dirty="0">
              <a:solidFill>
                <a:srgbClr val="EC84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2" y="1447800"/>
            <a:ext cx="5664608" cy="4286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6019800"/>
            <a:ext cx="5486400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What is the foundation of life … ?</a:t>
            </a:r>
            <a:endParaRPr lang="en-GB" sz="2800" dirty="0">
              <a:solidFill>
                <a:srgbClr val="EC845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1447800"/>
            <a:ext cx="2971800" cy="42473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EC845B"/>
                </a:solidFill>
              </a:rPr>
              <a:t>Task: Organise your sticky notes into a pyramid. At the bottom all those rights that are important to </a:t>
            </a:r>
            <a:r>
              <a:rPr lang="en-GB" sz="2600" dirty="0" smtClean="0">
                <a:solidFill>
                  <a:srgbClr val="EC845B"/>
                </a:solidFill>
              </a:rPr>
              <a:t>life.</a:t>
            </a:r>
            <a:endParaRPr lang="en-GB" sz="2600" dirty="0" smtClean="0">
              <a:solidFill>
                <a:srgbClr val="EC845B"/>
              </a:solidFill>
            </a:endParaRPr>
          </a:p>
          <a:p>
            <a:r>
              <a:rPr lang="en-GB" sz="2600" dirty="0" smtClean="0">
                <a:solidFill>
                  <a:srgbClr val="EC845B"/>
                </a:solidFill>
              </a:rPr>
              <a:t>At the top, the right that </a:t>
            </a:r>
            <a:r>
              <a:rPr lang="en-GB" sz="2600" dirty="0" smtClean="0">
                <a:solidFill>
                  <a:srgbClr val="EC845B"/>
                </a:solidFill>
              </a:rPr>
              <a:t>we must reach for if the world is to be a better place.</a:t>
            </a:r>
            <a:endParaRPr lang="en-GB" sz="2600" dirty="0">
              <a:solidFill>
                <a:srgbClr val="EC845B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5029200"/>
            <a:ext cx="80010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EC845B"/>
                </a:solidFill>
              </a:rPr>
              <a:t>Task: For the article you have been given decide</a:t>
            </a:r>
          </a:p>
          <a:p>
            <a:r>
              <a:rPr lang="en-GB" sz="2800" dirty="0" smtClean="0">
                <a:solidFill>
                  <a:srgbClr val="EC845B"/>
                </a:solidFill>
              </a:rPr>
              <a:t>a) what gets in the way of children having this right and </a:t>
            </a:r>
            <a:r>
              <a:rPr lang="en-GB" sz="2800" dirty="0" err="1" smtClean="0">
                <a:solidFill>
                  <a:srgbClr val="EC845B"/>
                </a:solidFill>
              </a:rPr>
              <a:t>b</a:t>
            </a:r>
            <a:r>
              <a:rPr lang="en-GB" sz="2800" dirty="0" smtClean="0">
                <a:solidFill>
                  <a:srgbClr val="EC845B"/>
                </a:solidFill>
              </a:rPr>
              <a:t>) what can be done to put this right?</a:t>
            </a:r>
            <a:endParaRPr lang="en-GB" sz="2800" dirty="0">
              <a:solidFill>
                <a:srgbClr val="EC845B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953000" y="1295400"/>
            <a:ext cx="3823447" cy="2963184"/>
          </a:xfrm>
          <a:prstGeom prst="cloudCallout">
            <a:avLst>
              <a:gd name="adj1" fmla="val -32706"/>
              <a:gd name="adj2" fmla="val 69274"/>
            </a:avLst>
          </a:prstGeom>
          <a:solidFill>
            <a:srgbClr val="EC845B"/>
          </a:solidFill>
          <a:ln w="38100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Think: If all children had rights then there would be no need for these articles to be written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672615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" y="1600200"/>
            <a:ext cx="81534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EC845B"/>
                </a:solidFill>
              </a:rPr>
              <a:t>Task: Present your ideas to the class. As you listen, make notes on other people’s ideas.</a:t>
            </a:r>
            <a:endParaRPr lang="en-GB" sz="2800" dirty="0">
              <a:solidFill>
                <a:srgbClr val="EC845B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0" y="3048000"/>
            <a:ext cx="2692214" cy="269221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2286000"/>
            <a:ext cx="74676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EC845B"/>
                </a:solidFill>
              </a:rPr>
              <a:t>Task: Summarise the actions we should take to improve the rights of the child.</a:t>
            </a:r>
            <a:endParaRPr lang="en-GB" sz="2800" dirty="0">
              <a:solidFill>
                <a:srgbClr val="EC845B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572000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207</Words>
  <Application>Microsoft Macintosh PowerPoint</Application>
  <PresentationFormat>On-screen Show (4:3)</PresentationFormat>
  <Paragraphs>19</Paragraphs>
  <Slides>6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Betts</dc:creator>
  <cp:lastModifiedBy>Deirdre Bruce-Brand</cp:lastModifiedBy>
  <cp:revision>331</cp:revision>
  <dcterms:created xsi:type="dcterms:W3CDTF">2014-05-10T10:26:12Z</dcterms:created>
  <dcterms:modified xsi:type="dcterms:W3CDTF">2014-05-10T10:33:47Z</dcterms:modified>
</cp:coreProperties>
</file>