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sldIdLst>
    <p:sldId id="294" r:id="rId2"/>
    <p:sldId id="303" r:id="rId3"/>
    <p:sldId id="302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Why is</a:t>
            </a:r>
            <a:r>
              <a:rPr lang="en-GB" sz="2800" dirty="0" smtClean="0"/>
              <a:t> learning so important?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Task:</a:t>
            </a:r>
            <a:r>
              <a:rPr lang="en-GB" sz="2400" dirty="0" smtClean="0">
                <a:solidFill>
                  <a:srgbClr val="EC845B"/>
                </a:solidFill>
              </a:rPr>
              <a:t> Think back to the last lesson. Link these </a:t>
            </a:r>
            <a:r>
              <a:rPr lang="en-GB" sz="2400" dirty="0" smtClean="0">
                <a:solidFill>
                  <a:srgbClr val="EC845B"/>
                </a:solidFill>
              </a:rPr>
              <a:t>goals to the United Nations Rights of the Child. Which articles do these goals cover?</a:t>
            </a:r>
            <a:endParaRPr lang="en-GB" sz="2400" dirty="0">
              <a:solidFill>
                <a:srgbClr val="EC845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1752600"/>
            <a:ext cx="6432176" cy="34163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Millennium Development Goals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Eradicate extreme poverty and hunger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Achieve universal primary education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Promote gender equality and empower women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Reduce child mortality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Improve maternal health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Combat HIV / AIDS, malaria and other diseases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Ensure environmental sustainability</a:t>
            </a: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Develop a global partnership for development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274" y="1371600"/>
            <a:ext cx="2835585" cy="12954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1828800"/>
            <a:ext cx="7162800" cy="31085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Task:</a:t>
            </a:r>
            <a:r>
              <a:rPr lang="en-GB" sz="2800" dirty="0" smtClean="0">
                <a:solidFill>
                  <a:srgbClr val="EC845B"/>
                </a:solidFill>
              </a:rPr>
              <a:t> Reread Article 28 and Article 29.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Highlight in pink everything that children</a:t>
            </a: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should expect.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Highlight in blue why the UN believes</a:t>
            </a: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education is so important.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2908518"/>
            <a:ext cx="71628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STATEMENT 1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Without education </a:t>
            </a:r>
            <a:r>
              <a:rPr lang="en-GB" sz="2800" dirty="0" smtClean="0">
                <a:solidFill>
                  <a:srgbClr val="EC845B"/>
                </a:solidFill>
              </a:rPr>
              <a:t>the world would be racist, more violent and have more poverty.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" y="6477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2908518"/>
            <a:ext cx="71628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STATEMENT 2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Education is the only way that we can find out what will make us contented and happy.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" y="6477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2908518"/>
            <a:ext cx="71628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STATEMENT 3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It is better to give money to help teach people than it is to give aid money in a crisis.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" y="6477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2908518"/>
            <a:ext cx="71628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STATEMENT 4</a:t>
            </a:r>
          </a:p>
          <a:p>
            <a:pPr algn="ctr"/>
            <a:endParaRPr lang="en-GB" sz="2800" dirty="0" smtClean="0">
              <a:solidFill>
                <a:srgbClr val="EC845B"/>
              </a:solidFill>
            </a:endParaRP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Education is so important because it helps us</a:t>
            </a: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to shape our world.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" y="6477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" y="5638800"/>
            <a:ext cx="83058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Task:</a:t>
            </a:r>
            <a:r>
              <a:rPr lang="en-GB" sz="2400" dirty="0" smtClean="0">
                <a:solidFill>
                  <a:srgbClr val="EC845B"/>
                </a:solidFill>
              </a:rPr>
              <a:t> Brainstorm all the things that might happen if your parents cannot read, write or do maths.</a:t>
            </a:r>
            <a:endParaRPr lang="en-GB" sz="2400" dirty="0">
              <a:solidFill>
                <a:srgbClr val="EC845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2200" y="4495800"/>
            <a:ext cx="6019800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… your parents cannot read, write or do </a:t>
            </a:r>
            <a:r>
              <a:rPr lang="en-US" sz="2400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en-US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09600" y="1066800"/>
            <a:ext cx="3482788" cy="1640541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Imagine…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752600"/>
            <a:ext cx="3802276" cy="253933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1828800"/>
            <a:ext cx="71628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Task:</a:t>
            </a:r>
            <a:r>
              <a:rPr lang="en-GB" sz="2800" dirty="0" smtClean="0">
                <a:solidFill>
                  <a:srgbClr val="EC845B"/>
                </a:solidFill>
              </a:rPr>
              <a:t> On your own, summarise why learning</a:t>
            </a: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is so important.</a:t>
            </a:r>
            <a:endParaRPr lang="en-GB" sz="2800" dirty="0" smtClean="0">
              <a:solidFill>
                <a:srgbClr val="EC845B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238</Words>
  <Application>Microsoft Macintosh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347</cp:revision>
  <dcterms:created xsi:type="dcterms:W3CDTF">2014-05-10T14:28:26Z</dcterms:created>
  <dcterms:modified xsi:type="dcterms:W3CDTF">2014-05-10T15:04:45Z</dcterms:modified>
</cp:coreProperties>
</file>