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7"/>
  </p:notesMasterIdLst>
  <p:sldIdLst>
    <p:sldId id="294" r:id="rId2"/>
    <p:sldId id="295" r:id="rId3"/>
    <p:sldId id="296" r:id="rId4"/>
    <p:sldId id="298" r:id="rId5"/>
    <p:sldId id="299" r:id="rId6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C845B"/>
    <a:srgbClr val="C4C4C4"/>
    <a:srgbClr val="E57041"/>
    <a:srgbClr val="DC5B28"/>
    <a:srgbClr val="D17B31"/>
    <a:srgbClr val="D5CEBF"/>
    <a:srgbClr val="BD5427"/>
    <a:srgbClr val="B85927"/>
    <a:srgbClr val="625043"/>
    <a:srgbClr val="9C8364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2075" autoAdjust="0"/>
    <p:restoredTop sz="92571" autoAdjust="0"/>
  </p:normalViewPr>
  <p:slideViewPr>
    <p:cSldViewPr>
      <p:cViewPr>
        <p:scale>
          <a:sx n="100" d="100"/>
          <a:sy n="100" d="100"/>
        </p:scale>
        <p:origin x="-816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023E1-88F2-4F07-B1F0-6A1D60D90D17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81538"/>
            <a:ext cx="5438775" cy="44354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F3257-431D-452E-8F29-C3A76F0D2D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5302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4517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6490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846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4056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50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6400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0529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48452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45692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8839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3040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917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800" y="457200"/>
            <a:ext cx="784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Lesson Question:</a:t>
            </a:r>
          </a:p>
          <a:p>
            <a:r>
              <a:rPr lang="en-GB" sz="2800" dirty="0" smtClean="0"/>
              <a:t>How is</a:t>
            </a:r>
            <a:r>
              <a:rPr lang="en-GB" sz="2800" dirty="0" smtClean="0"/>
              <a:t> education similar and different in the UK to education in Uganda?</a:t>
            </a:r>
            <a:endParaRPr lang="en-GB" sz="2800" dirty="0"/>
          </a:p>
        </p:txBody>
      </p:sp>
      <p:sp>
        <p:nvSpPr>
          <p:cNvPr id="11" name="Cloud Callout 10"/>
          <p:cNvSpPr/>
          <p:nvPr/>
        </p:nvSpPr>
        <p:spPr>
          <a:xfrm>
            <a:off x="519953" y="2372612"/>
            <a:ext cx="8166847" cy="3189988"/>
          </a:xfrm>
          <a:prstGeom prst="cloudCallout">
            <a:avLst/>
          </a:prstGeom>
          <a:solidFill>
            <a:srgbClr val="EC845B"/>
          </a:solidFill>
          <a:ln w="28575"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Think: Why is it important for countries such as</a:t>
            </a:r>
            <a:r>
              <a:rPr lang="en-GB" sz="2400" dirty="0" smtClean="0">
                <a:latin typeface="Comic Sans MS" panose="030F0702030302020204" pitchFamily="66" charset="0"/>
              </a:rPr>
              <a:t> Uganda to </a:t>
            </a:r>
            <a:r>
              <a:rPr lang="en-GB" sz="2400" dirty="0" smtClean="0">
                <a:latin typeface="Comic Sans MS" panose="030F0702030302020204" pitchFamily="66" charset="0"/>
              </a:rPr>
              <a:t>educate all its children?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800" y="457200"/>
            <a:ext cx="784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Lesson Question:</a:t>
            </a:r>
          </a:p>
          <a:p>
            <a:r>
              <a:rPr lang="en-GB" sz="2800" dirty="0" smtClean="0"/>
              <a:t>How is</a:t>
            </a:r>
            <a:r>
              <a:rPr lang="en-GB" sz="2800" dirty="0" smtClean="0"/>
              <a:t> education similar and different in the UK to education in Uganda?</a:t>
            </a:r>
            <a:endParaRPr lang="en-GB" sz="2800" dirty="0"/>
          </a:p>
        </p:txBody>
      </p:sp>
      <p:sp>
        <p:nvSpPr>
          <p:cNvPr id="11" name="Cloud Callout 10"/>
          <p:cNvSpPr/>
          <p:nvPr/>
        </p:nvSpPr>
        <p:spPr>
          <a:xfrm>
            <a:off x="519953" y="2372612"/>
            <a:ext cx="8166847" cy="3189988"/>
          </a:xfrm>
          <a:prstGeom prst="cloudCallout">
            <a:avLst/>
          </a:prstGeom>
          <a:solidFill>
            <a:srgbClr val="EC845B"/>
          </a:solidFill>
          <a:ln w="28575"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Think:</a:t>
            </a:r>
            <a:r>
              <a:rPr lang="en-GB" sz="2400" dirty="0" smtClean="0">
                <a:latin typeface="Comic Sans MS" panose="030F0702030302020204" pitchFamily="66" charset="0"/>
              </a:rPr>
              <a:t> What would be your guess if you were to answer this question now?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457200" y="1832136"/>
            <a:ext cx="3886200" cy="351082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EC845B"/>
                </a:solidFill>
              </a:rPr>
              <a:t>GROUP A:</a:t>
            </a:r>
          </a:p>
          <a:p>
            <a:pPr algn="ctr"/>
            <a:r>
              <a:rPr lang="en-GB" sz="2400" dirty="0" smtClean="0">
                <a:solidFill>
                  <a:srgbClr val="EC845B"/>
                </a:solidFill>
              </a:rPr>
              <a:t>In groups of 4 investigate education in</a:t>
            </a:r>
            <a:r>
              <a:rPr lang="en-GB" sz="2400" dirty="0" smtClean="0">
                <a:solidFill>
                  <a:srgbClr val="EC845B"/>
                </a:solidFill>
              </a:rPr>
              <a:t> Kampala, Uganda. </a:t>
            </a:r>
            <a:r>
              <a:rPr lang="en-GB" sz="2400" dirty="0" smtClean="0">
                <a:solidFill>
                  <a:srgbClr val="EC845B"/>
                </a:solidFill>
              </a:rPr>
              <a:t>Produce a presentation of approximately 2 minutes.</a:t>
            </a:r>
            <a:endParaRPr lang="en-GB" sz="2400" dirty="0">
              <a:solidFill>
                <a:srgbClr val="EC845B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876800" y="1828800"/>
            <a:ext cx="3889892" cy="35141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EC845B"/>
                </a:solidFill>
              </a:rPr>
              <a:t>GROUP B:</a:t>
            </a:r>
          </a:p>
          <a:p>
            <a:pPr algn="ctr"/>
            <a:r>
              <a:rPr lang="en-GB" sz="2400" dirty="0" smtClean="0">
                <a:solidFill>
                  <a:srgbClr val="EC845B"/>
                </a:solidFill>
              </a:rPr>
              <a:t>In groups of 4 investigate education in</a:t>
            </a:r>
            <a:r>
              <a:rPr lang="en-GB" sz="2400" dirty="0" smtClean="0">
                <a:solidFill>
                  <a:srgbClr val="EC845B"/>
                </a:solidFill>
              </a:rPr>
              <a:t> rural Uganda. </a:t>
            </a:r>
            <a:r>
              <a:rPr lang="en-GB" sz="2400" dirty="0" smtClean="0">
                <a:solidFill>
                  <a:srgbClr val="EC845B"/>
                </a:solidFill>
              </a:rPr>
              <a:t>Produce a presentation of approximately 2 minutes.</a:t>
            </a:r>
            <a:endParaRPr lang="en-GB" sz="2400" dirty="0">
              <a:solidFill>
                <a:srgbClr val="EC845B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19600" y="2286000"/>
            <a:ext cx="3962400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EC845B"/>
                </a:solidFill>
              </a:rPr>
              <a:t>Task:</a:t>
            </a:r>
            <a:r>
              <a:rPr lang="en-GB" sz="2400" dirty="0" smtClean="0">
                <a:solidFill>
                  <a:srgbClr val="EC845B"/>
                </a:solidFill>
              </a:rPr>
              <a:t> As you listen to the presentations you should make notes that answer the question:</a:t>
            </a:r>
          </a:p>
          <a:p>
            <a:pPr algn="ctr"/>
            <a:r>
              <a:rPr lang="en-GB" sz="2400" dirty="0" smtClean="0">
                <a:solidFill>
                  <a:srgbClr val="EC845B"/>
                </a:solidFill>
              </a:rPr>
              <a:t>What is education like in Uganda?</a:t>
            </a:r>
            <a:endParaRPr lang="en-GB" sz="2400" dirty="0">
              <a:solidFill>
                <a:srgbClr val="EC845B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36786" y="2057400"/>
            <a:ext cx="2692214" cy="2692214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343400" y="2514600"/>
            <a:ext cx="3962400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EC845B"/>
                </a:solidFill>
              </a:rPr>
              <a:t>Task: Using some of these connectives, write three sentences to say how going to school in</a:t>
            </a:r>
            <a:r>
              <a:rPr lang="en-GB" sz="2400" dirty="0" smtClean="0">
                <a:solidFill>
                  <a:srgbClr val="EC845B"/>
                </a:solidFill>
              </a:rPr>
              <a:t> Uganda is </a:t>
            </a:r>
            <a:r>
              <a:rPr lang="en-GB" sz="2400" dirty="0" smtClean="0">
                <a:solidFill>
                  <a:srgbClr val="EC845B"/>
                </a:solidFill>
              </a:rPr>
              <a:t>the same or different to going to school in the UK.</a:t>
            </a:r>
            <a:endParaRPr lang="en-GB" sz="2400" dirty="0">
              <a:solidFill>
                <a:srgbClr val="EC845B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66800" y="1600200"/>
            <a:ext cx="2667000" cy="415498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GB" sz="24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</a:p>
          <a:p>
            <a:pPr lvl="0">
              <a:spcAft>
                <a:spcPts val="0"/>
              </a:spcAft>
            </a:pPr>
            <a:endParaRPr lang="en-GB" sz="2400" dirty="0" smtClean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en-GB" sz="2400" dirty="0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</a:p>
          <a:p>
            <a:pPr lvl="0">
              <a:spcAft>
                <a:spcPts val="0"/>
              </a:spcAft>
            </a:pPr>
            <a:endParaRPr lang="en-GB" sz="2400" dirty="0" smtClean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en-GB" sz="24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Similarly</a:t>
            </a:r>
          </a:p>
          <a:p>
            <a:pPr lvl="0">
              <a:spcAft>
                <a:spcPts val="0"/>
              </a:spcAft>
            </a:pPr>
            <a:endParaRPr lang="en-GB" sz="2400" dirty="0" smtClean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en-GB" sz="2400" dirty="0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Yet</a:t>
            </a:r>
          </a:p>
          <a:p>
            <a:pPr lvl="0">
              <a:spcAft>
                <a:spcPts val="0"/>
              </a:spcAft>
            </a:pPr>
            <a:endParaRPr lang="en-GB" sz="2400" dirty="0" smtClean="0">
              <a:solidFill>
                <a:schemeClr val="tx1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en-GB" sz="24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</a:p>
          <a:p>
            <a:pPr lvl="0">
              <a:spcAft>
                <a:spcPts val="0"/>
              </a:spcAft>
            </a:pPr>
            <a:endParaRPr lang="en-GB" sz="2400" dirty="0" smtClean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en-GB" sz="2400" dirty="0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On the other hand</a:t>
            </a:r>
            <a:endParaRPr lang="en-GB" sz="24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2125</TotalTime>
  <Words>180</Words>
  <Application>Microsoft Macintosh PowerPoint</Application>
  <PresentationFormat>On-screen Show (4:3)</PresentationFormat>
  <Paragraphs>29</Paragraphs>
  <Slides>5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Abigail Betts</dc:creator>
  <cp:lastModifiedBy>Deirdre Bruce-Brand</cp:lastModifiedBy>
  <cp:revision>339</cp:revision>
  <dcterms:created xsi:type="dcterms:W3CDTF">2014-05-10T19:43:23Z</dcterms:created>
  <dcterms:modified xsi:type="dcterms:W3CDTF">2014-05-10T19:54:08Z</dcterms:modified>
</cp:coreProperties>
</file>